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8F9-F162-44EF-BB69-98E050886D5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4F7-5536-446D-818B-42100862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7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8F9-F162-44EF-BB69-98E050886D5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4F7-5536-446D-818B-42100862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97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8F9-F162-44EF-BB69-98E050886D5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4F7-5536-446D-818B-42100862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85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8F9-F162-44EF-BB69-98E050886D5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4F7-5536-446D-818B-42100862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1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8F9-F162-44EF-BB69-98E050886D5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4F7-5536-446D-818B-42100862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8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8F9-F162-44EF-BB69-98E050886D5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4F7-5536-446D-818B-42100862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65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8F9-F162-44EF-BB69-98E050886D5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4F7-5536-446D-818B-42100862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67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8F9-F162-44EF-BB69-98E050886D5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4F7-5536-446D-818B-42100862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79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8F9-F162-44EF-BB69-98E050886D5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4F7-5536-446D-818B-42100862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18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8F9-F162-44EF-BB69-98E050886D5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4F7-5536-446D-818B-42100862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36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8F9-F162-44EF-BB69-98E050886D5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4F7-5536-446D-818B-42100862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26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A8F9-F162-44EF-BB69-98E050886D5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B4F7-5536-446D-818B-421008625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82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highfieldschoolely.co.uk/images/Blue_Pathway_curriculum_flow_chart.(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95" b="47934"/>
          <a:stretch/>
        </p:blipFill>
        <p:spPr bwMode="auto">
          <a:xfrm>
            <a:off x="2367564" y="2312913"/>
            <a:ext cx="7439695" cy="168713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033233" y="218941"/>
            <a:ext cx="3683357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Blue pathway</a:t>
            </a:r>
          </a:p>
          <a:p>
            <a:pPr algn="ctr"/>
            <a:r>
              <a:rPr lang="en-GB" dirty="0" smtClean="0"/>
              <a:t>Spring</a:t>
            </a:r>
            <a:r>
              <a:rPr lang="en-GB" dirty="0" smtClean="0"/>
              <a:t> </a:t>
            </a:r>
            <a:r>
              <a:rPr lang="en-GB" dirty="0" smtClean="0"/>
              <a:t>term medium term planning </a:t>
            </a:r>
            <a:endParaRPr lang="en-GB" b="1" dirty="0"/>
          </a:p>
          <a:p>
            <a:pPr algn="ctr"/>
            <a:r>
              <a:rPr lang="en-GB" b="1" dirty="0" smtClean="0"/>
              <a:t>GREEN FINGERS</a:t>
            </a:r>
            <a:endParaRPr lang="en-GB" b="1" dirty="0"/>
          </a:p>
        </p:txBody>
      </p:sp>
      <p:sp>
        <p:nvSpPr>
          <p:cNvPr id="9" name="Rectangle 8"/>
          <p:cNvSpPr/>
          <p:nvPr/>
        </p:nvSpPr>
        <p:spPr>
          <a:xfrm>
            <a:off x="257577" y="64394"/>
            <a:ext cx="2975020" cy="21236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79037" y="4071891"/>
            <a:ext cx="2743200" cy="21250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587026" y="4121030"/>
            <a:ext cx="3719847" cy="16670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2586" y="4000045"/>
            <a:ext cx="2743200" cy="248446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9255616" y="95153"/>
            <a:ext cx="2743200" cy="184667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79037" y="95153"/>
            <a:ext cx="295356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MY COMMUNICATION</a:t>
            </a:r>
          </a:p>
          <a:p>
            <a:endParaRPr lang="en-GB" sz="16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 smtClean="0"/>
              <a:t>Massage </a:t>
            </a:r>
            <a:r>
              <a:rPr lang="en-GB" sz="1400" dirty="0" smtClean="0"/>
              <a:t>story </a:t>
            </a:r>
            <a:r>
              <a:rPr lang="en-GB" sz="1400" dirty="0" smtClean="0"/>
              <a:t>– </a:t>
            </a:r>
            <a:r>
              <a:rPr lang="en-GB" sz="1400" dirty="0" smtClean="0"/>
              <a:t>Spring walk</a:t>
            </a:r>
            <a:endParaRPr lang="en-GB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 smtClean="0"/>
              <a:t>Sensory story – Jack and the Beanstalk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 smtClean="0"/>
              <a:t>Story time – The Hungry Caterpillar</a:t>
            </a:r>
            <a:endParaRPr lang="en-GB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 smtClean="0"/>
              <a:t>Music &amp; Music therapy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55616" y="95153"/>
            <a:ext cx="2743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MY THINKING</a:t>
            </a:r>
          </a:p>
          <a:p>
            <a:pPr algn="just"/>
            <a:endParaRPr lang="en-GB" sz="1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400" dirty="0" smtClean="0"/>
              <a:t>Green fingers Art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400" dirty="0" smtClean="0"/>
              <a:t>Colour and shape encounter using mini beasts and </a:t>
            </a:r>
            <a:r>
              <a:rPr lang="en-GB" sz="1400" smtClean="0"/>
              <a:t>Hungry Caterpillar </a:t>
            </a:r>
            <a:endParaRPr lang="en-GB" sz="1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400" dirty="0" smtClean="0"/>
              <a:t>How do we grow things?</a:t>
            </a:r>
            <a:endParaRPr lang="en-GB" sz="1400" dirty="0" smtClean="0"/>
          </a:p>
          <a:p>
            <a:pPr algn="ctr"/>
            <a:endParaRPr lang="en-GB" sz="1600" b="1" dirty="0"/>
          </a:p>
          <a:p>
            <a:pPr algn="just"/>
            <a:endParaRPr lang="en-GB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08252" y="4121029"/>
            <a:ext cx="271398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MY PLAY</a:t>
            </a:r>
          </a:p>
          <a:p>
            <a:pPr algn="just"/>
            <a:endParaRPr lang="en-GB" sz="1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400" dirty="0" smtClean="0"/>
              <a:t>I like to find MINI BEASTS Messy play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400" dirty="0" smtClean="0"/>
              <a:t>Nature in the </a:t>
            </a:r>
            <a:r>
              <a:rPr lang="en-GB" sz="1400" dirty="0" smtClean="0"/>
              <a:t>community</a:t>
            </a:r>
            <a:endParaRPr lang="en-GB" sz="1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400" dirty="0" smtClean="0"/>
              <a:t>Parachute – </a:t>
            </a:r>
            <a:r>
              <a:rPr lang="en-GB" sz="1400" dirty="0" smtClean="0"/>
              <a:t>insect songs</a:t>
            </a:r>
            <a:endParaRPr lang="en-GB" sz="1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400" dirty="0" smtClean="0"/>
              <a:t>Music with my </a:t>
            </a:r>
            <a:r>
              <a:rPr lang="en-GB" sz="1400" dirty="0" smtClean="0"/>
              <a:t>friends in the sensory garden</a:t>
            </a:r>
            <a:endParaRPr lang="en-GB" sz="14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587025" y="4165060"/>
            <a:ext cx="3719847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MY INDEPENDENCE</a:t>
            </a:r>
          </a:p>
          <a:p>
            <a:pPr algn="ctr"/>
            <a:endParaRPr lang="en-GB" sz="16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 smtClean="0"/>
              <a:t>Cookery – </a:t>
            </a:r>
            <a:r>
              <a:rPr lang="en-GB" sz="1400" dirty="0" smtClean="0"/>
              <a:t>Very Hungry Caterpillar themed cooking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 smtClean="0"/>
              <a:t>Learning </a:t>
            </a:r>
            <a:r>
              <a:rPr lang="en-GB" sz="1400" dirty="0" smtClean="0"/>
              <a:t>to be more independent with my personal care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400" b="1" dirty="0" smtClean="0"/>
          </a:p>
          <a:p>
            <a:pPr algn="ctr"/>
            <a:endParaRPr lang="en-GB" sz="1600" b="1" dirty="0"/>
          </a:p>
          <a:p>
            <a:pPr algn="just"/>
            <a:endParaRPr lang="en-GB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255616" y="4071891"/>
            <a:ext cx="274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MY BODY</a:t>
            </a:r>
          </a:p>
          <a:p>
            <a:pPr algn="ctr"/>
            <a:endParaRPr lang="en-GB" sz="16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 smtClean="0"/>
              <a:t>Mini beast stomp </a:t>
            </a:r>
            <a:r>
              <a:rPr lang="en-GB" sz="1400" dirty="0" smtClean="0"/>
              <a:t>– body awareness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 smtClean="0"/>
              <a:t>TAC PAC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400" dirty="0" smtClean="0"/>
              <a:t>   HYDRO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400" dirty="0" smtClean="0"/>
              <a:t>  Music and Movement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400" dirty="0" smtClean="0"/>
              <a:t>  Swimming 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400" dirty="0" smtClean="0"/>
              <a:t>  Yoga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400" dirty="0" smtClean="0"/>
              <a:t>  </a:t>
            </a:r>
            <a:r>
              <a:rPr lang="en-GB" sz="1400" dirty="0" smtClean="0"/>
              <a:t>Rebound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715581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120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Tatum</dc:creator>
  <cp:lastModifiedBy>Natalie Tatum</cp:lastModifiedBy>
  <cp:revision>16</cp:revision>
  <cp:lastPrinted>2019-09-20T08:21:23Z</cp:lastPrinted>
  <dcterms:created xsi:type="dcterms:W3CDTF">2019-07-16T12:11:21Z</dcterms:created>
  <dcterms:modified xsi:type="dcterms:W3CDTF">2019-10-11T09:45:37Z</dcterms:modified>
</cp:coreProperties>
</file>